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E5025-11E6-462E-B5E9-1D910E576779}" type="datetimeFigureOut">
              <a:rPr lang="en-US" smtClean="0"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17AA5-8802-44FA-8A2F-1F9CE1080B62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8789" t="30000" r="33789" b="29687"/>
          <a:stretch>
            <a:fillRect/>
          </a:stretch>
        </p:blipFill>
        <p:spPr bwMode="auto">
          <a:xfrm>
            <a:off x="357158" y="785794"/>
            <a:ext cx="846623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Ministry of Education</dc:creator>
  <cp:lastModifiedBy>Ministry of Education</cp:lastModifiedBy>
  <cp:revision>1</cp:revision>
  <dcterms:created xsi:type="dcterms:W3CDTF">2011-04-04T03:03:13Z</dcterms:created>
  <dcterms:modified xsi:type="dcterms:W3CDTF">2011-04-04T03:04:35Z</dcterms:modified>
</cp:coreProperties>
</file>